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9"/>
  </p:notesMasterIdLst>
  <p:handoutMasterIdLst>
    <p:handoutMasterId r:id="rId10"/>
  </p:handoutMasterIdLst>
  <p:sldIdLst>
    <p:sldId id="265" r:id="rId4"/>
    <p:sldId id="264" r:id="rId5"/>
    <p:sldId id="263" r:id="rId6"/>
    <p:sldId id="266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6" userDrawn="1">
          <p15:clr>
            <a:srgbClr val="A4A3A4"/>
          </p15:clr>
        </p15:guide>
        <p15:guide id="2" orient="horz" pos="324" userDrawn="1">
          <p15:clr>
            <a:srgbClr val="A4A3A4"/>
          </p15:clr>
        </p15:guide>
        <p15:guide id="3" orient="horz" pos="2700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  <p15:guide id="5" pos="5328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30303"/>
    <a:srgbClr val="000033"/>
    <a:srgbClr val="041E41"/>
    <a:srgbClr val="009BE0"/>
    <a:srgbClr val="0097A9"/>
    <a:srgbClr val="008EC8"/>
    <a:srgbClr val="AFC828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 autoAdjust="0"/>
    <p:restoredTop sz="94694"/>
  </p:normalViewPr>
  <p:slideViewPr>
    <p:cSldViewPr snapToGrid="0" snapToObjects="1" showGuides="1">
      <p:cViewPr varScale="1">
        <p:scale>
          <a:sx n="161" d="100"/>
          <a:sy n="161" d="100"/>
        </p:scale>
        <p:origin x="1064" y="200"/>
      </p:cViewPr>
      <p:guideLst>
        <p:guide orient="horz" pos="2916"/>
        <p:guide orient="horz" pos="324"/>
        <p:guide orient="horz" pos="2700"/>
        <p:guide orient="horz" pos="1620"/>
        <p:guide pos="5328"/>
        <p:guide pos="288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81C5-AE7A-1044-93C2-6BFF0DD7BC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6EB44-35E4-0D4D-B375-5AD650735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8FA7-5BDC-BF4F-AE27-E2122A3D7D4C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953D-192A-4F4A-A51F-DC3C7E58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Start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 with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</a:t>
            </a:r>
            <a:r>
              <a:rPr lang="en-US" baseline="0"/>
              <a:t> Off </a:t>
            </a:r>
            <a:r>
              <a:rPr lang="en-US" baseline="0" dirty="0"/>
              <a:t>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0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25795" y="4853544"/>
            <a:ext cx="18288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05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5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A361A4-2B4D-3B4C-A2C9-7817490F7B33}"/>
              </a:ext>
            </a:extLst>
          </p:cNvPr>
          <p:cNvSpPr txBox="1"/>
          <p:nvPr userDrawn="1"/>
        </p:nvSpPr>
        <p:spPr>
          <a:xfrm>
            <a:off x="225795" y="4853544"/>
            <a:ext cx="18288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05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50" b="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er.ca/imageb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next to a patient in a hospital bed&#10;&#10;Description automatically generated">
            <a:extLst>
              <a:ext uri="{FF2B5EF4-FFF2-40B4-BE49-F238E27FC236}">
                <a16:creationId xmlns:a16="http://schemas.microsoft.com/office/drawing/2014/main" id="{CBF1D645-8FF1-774E-A89C-65386BCEE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9" t="10759" r="9806" b="17511"/>
          <a:stretch/>
        </p:blipFill>
        <p:spPr>
          <a:xfrm>
            <a:off x="4079078" y="760847"/>
            <a:ext cx="4967230" cy="4162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506503-6AB8-274A-A6DE-AC36429A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38" y="4524445"/>
            <a:ext cx="2872213" cy="344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38" y="302683"/>
            <a:ext cx="344462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25"/>
              </a:lnSpc>
            </a:pPr>
            <a:r>
              <a:rPr lang="en-US" sz="4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</a:t>
            </a:r>
            <a:br>
              <a:rPr lang="en-US" sz="4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876CA75-A1E7-D348-8010-E6F07F5EF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402" y="302683"/>
            <a:ext cx="4897945" cy="887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28EEB4-0252-F44A-9BD9-DC08236EC7F7}"/>
              </a:ext>
            </a:extLst>
          </p:cNvPr>
          <p:cNvSpPr txBox="1"/>
          <p:nvPr/>
        </p:nvSpPr>
        <p:spPr>
          <a:xfrm>
            <a:off x="293438" y="2714048"/>
            <a:ext cx="3444629" cy="624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5"/>
              </a:lnSpc>
            </a:pPr>
            <a:r>
              <a:rPr lang="en-US" sz="2000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Secondary Title Here </a:t>
            </a:r>
          </a:p>
          <a:p>
            <a:pPr>
              <a:lnSpc>
                <a:spcPts val="2625"/>
              </a:lnSpc>
            </a:pPr>
            <a:r>
              <a:rPr lang="en-US" sz="1400" cap="all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Date Here</a:t>
            </a:r>
          </a:p>
        </p:txBody>
      </p:sp>
    </p:spTree>
    <p:extLst>
      <p:ext uri="{BB962C8B-B14F-4D97-AF65-F5344CB8AC3E}">
        <p14:creationId xmlns:p14="http://schemas.microsoft.com/office/powerpoint/2010/main" val="28533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338" y="514352"/>
            <a:ext cx="5829300" cy="1051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SECTION </a:t>
            </a:r>
            <a:b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69AB2-71BC-B64F-AE99-DA9442A3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94" y="4524445"/>
            <a:ext cx="2872213" cy="344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6F15CA-9BA7-9249-9B4E-3416C130846E}"/>
              </a:ext>
            </a:extLst>
          </p:cNvPr>
          <p:cNvSpPr txBox="1"/>
          <p:nvPr/>
        </p:nvSpPr>
        <p:spPr>
          <a:xfrm>
            <a:off x="507338" y="1687869"/>
            <a:ext cx="5966614" cy="1500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body copy here. Lorem ipsum dolor sit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vitae,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eros.</a:t>
            </a:r>
          </a:p>
        </p:txBody>
      </p:sp>
    </p:spTree>
    <p:extLst>
      <p:ext uri="{BB962C8B-B14F-4D97-AF65-F5344CB8AC3E}">
        <p14:creationId xmlns:p14="http://schemas.microsoft.com/office/powerpoint/2010/main" val="20811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875" y="514351"/>
            <a:ext cx="58293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C1538-6D43-2241-B06E-17098095000D}"/>
              </a:ext>
            </a:extLst>
          </p:cNvPr>
          <p:cNvSpPr txBox="1"/>
          <p:nvPr/>
        </p:nvSpPr>
        <p:spPr>
          <a:xfrm>
            <a:off x="585875" y="1070626"/>
            <a:ext cx="6056328" cy="2285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body copy here.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tempus vitae,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first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second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third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71920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DADBB-2184-204A-8D01-BCBF55CE8F22}"/>
              </a:ext>
            </a:extLst>
          </p:cNvPr>
          <p:cNvSpPr txBox="1"/>
          <p:nvPr/>
        </p:nvSpPr>
        <p:spPr>
          <a:xfrm>
            <a:off x="5201107" y="1070626"/>
            <a:ext cx="2830983" cy="2793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Image box 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*for placement only*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To access images for Humber marketing and recruitment purposes, please go to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www.humber.ca/imagebank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B30A3-9319-B041-AEBB-276BBEF3175A}"/>
              </a:ext>
            </a:extLst>
          </p:cNvPr>
          <p:cNvSpPr txBox="1"/>
          <p:nvPr/>
        </p:nvSpPr>
        <p:spPr>
          <a:xfrm>
            <a:off x="585875" y="514351"/>
            <a:ext cx="38367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C8FD9-9A6C-804F-B784-BDCD61DFF93B}"/>
              </a:ext>
            </a:extLst>
          </p:cNvPr>
          <p:cNvSpPr txBox="1"/>
          <p:nvPr/>
        </p:nvSpPr>
        <p:spPr>
          <a:xfrm>
            <a:off x="585875" y="1070626"/>
            <a:ext cx="3986125" cy="2793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body copy here.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tempus vitae,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first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second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third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424804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61" y="514350"/>
            <a:ext cx="5829300" cy="544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A1D92-3F00-C147-AA0F-75A8EDE9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8" y="4524445"/>
            <a:ext cx="2872213" cy="3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05073"/>
      </p:ext>
    </p:extLst>
  </p:cSld>
  <p:clrMapOvr>
    <a:masterClrMapping/>
  </p:clrMapOvr>
</p:sld>
</file>

<file path=ppt/theme/theme1.xml><?xml version="1.0" encoding="utf-8"?>
<a:theme xmlns:a="http://schemas.openxmlformats.org/drawingml/2006/main" name="Humber Title Slide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umber Section St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53B970F6C214681FE375454C347A1" ma:contentTypeVersion="20" ma:contentTypeDescription="Create a new document." ma:contentTypeScope="" ma:versionID="d5896e92adf68862f8e3520a73c25b19">
  <xsd:schema xmlns:xsd="http://www.w3.org/2001/XMLSchema" xmlns:xs="http://www.w3.org/2001/XMLSchema" xmlns:p="http://schemas.microsoft.com/office/2006/metadata/properties" xmlns:ns2="c6bdad56-47f4-4567-9950-752a309850b8" xmlns:ns3="f3a81960-c396-4346-8f1f-682d21bfcb10" targetNamespace="http://schemas.microsoft.com/office/2006/metadata/properties" ma:root="true" ma:fieldsID="a5a1f927009db1ed55d43b1a65c43d0c" ns2:_="" ns3:_="">
    <xsd:import namespace="c6bdad56-47f4-4567-9950-752a309850b8"/>
    <xsd:import namespace="f3a81960-c396-4346-8f1f-682d21bfc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Note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dad56-47f4-4567-9950-752a30985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12cebd-6e91-4712-9e29-3224073d0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81960-c396-4346-8f1f-682d21bfc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13fecd-092d-44db-9f76-efda54aa1c60}" ma:internalName="TaxCatchAll" ma:showField="CatchAllData" ma:web="f3a81960-c396-4346-8f1f-682d21bfc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dad56-47f4-4567-9950-752a309850b8">
      <Terms xmlns="http://schemas.microsoft.com/office/infopath/2007/PartnerControls"/>
    </lcf76f155ced4ddcb4097134ff3c332f>
    <TaxCatchAll xmlns="f3a81960-c396-4346-8f1f-682d21bfcb10" xsi:nil="true"/>
    <Notes xmlns="c6bdad56-47f4-4567-9950-752a309850b8" xsi:nil="true"/>
  </documentManagement>
</p:properties>
</file>

<file path=customXml/itemProps1.xml><?xml version="1.0" encoding="utf-8"?>
<ds:datastoreItem xmlns:ds="http://schemas.openxmlformats.org/officeDocument/2006/customXml" ds:itemID="{436846FE-76A1-4D9C-A213-ECBAE0B89172}"/>
</file>

<file path=customXml/itemProps2.xml><?xml version="1.0" encoding="utf-8"?>
<ds:datastoreItem xmlns:ds="http://schemas.openxmlformats.org/officeDocument/2006/customXml" ds:itemID="{919170EB-4885-49EA-BA76-0A7F926D585A}"/>
</file>

<file path=customXml/itemProps3.xml><?xml version="1.0" encoding="utf-8"?>
<ds:datastoreItem xmlns:ds="http://schemas.openxmlformats.org/officeDocument/2006/customXml" ds:itemID="{764FBD0C-1A3A-4FB3-B798-3ED35630D8ED}"/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236</Words>
  <Application>Microsoft Macintosh PowerPoint</Application>
  <PresentationFormat>On-screen Show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Humber Title Slide</vt:lpstr>
      <vt:lpstr>Humber Content Slide</vt:lpstr>
      <vt:lpstr>Humber Section Start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 Incorporated</dc:creator>
  <cp:lastModifiedBy>Dekel Chui</cp:lastModifiedBy>
  <cp:revision>74</cp:revision>
  <dcterms:created xsi:type="dcterms:W3CDTF">2013-11-05T15:35:21Z</dcterms:created>
  <dcterms:modified xsi:type="dcterms:W3CDTF">2025-03-03T14:52:11Z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0x010100C6D53B970F6C214681FE375454C347A1</vt:lpwstr>
  </property>
</Properties>
</file>